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7" r:id="rId4"/>
    <p:sldId id="294" r:id="rId5"/>
    <p:sldId id="295" r:id="rId6"/>
    <p:sldId id="296" r:id="rId7"/>
    <p:sldId id="297" r:id="rId8"/>
    <p:sldId id="298" r:id="rId9"/>
    <p:sldId id="299" r:id="rId10"/>
    <p:sldId id="270" r:id="rId11"/>
    <p:sldId id="288" r:id="rId12"/>
    <p:sldId id="289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0" r:id="rId31"/>
    <p:sldId id="291" r:id="rId32"/>
    <p:sldId id="292" r:id="rId33"/>
    <p:sldId id="293" r:id="rId34"/>
    <p:sldId id="280" r:id="rId35"/>
    <p:sldId id="281" r:id="rId36"/>
    <p:sldId id="282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1721" autoAdjust="0"/>
  </p:normalViewPr>
  <p:slideViewPr>
    <p:cSldViewPr snapToGrid="0">
      <p:cViewPr varScale="1">
        <p:scale>
          <a:sx n="42" d="100"/>
          <a:sy n="42" d="100"/>
        </p:scale>
        <p:origin x="10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1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80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44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2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5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8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9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EF48-6B56-475C-AF45-C521B9CD4AC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3C7F9A-20D7-4359-B4D7-9504F3DD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8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ilsalim2009@gmail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1520"/>
            <a:ext cx="12192000" cy="276148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PEMBANGUNAN JAKARTA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896" y="3712464"/>
            <a:ext cx="11521440" cy="29992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oleh</a:t>
            </a:r>
            <a:r>
              <a:rPr lang="en-US" sz="3600" b="1" dirty="0" smtClean="0"/>
              <a:t> </a:t>
            </a:r>
            <a:r>
              <a:rPr lang="en-US" sz="3600" b="1" dirty="0"/>
              <a:t>Emil </a:t>
            </a:r>
            <a:r>
              <a:rPr lang="en-US" sz="3600" b="1" dirty="0" smtClean="0"/>
              <a:t>Salim</a:t>
            </a:r>
          </a:p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emilsalim2009@gmail.com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Jakarta, </a:t>
            </a:r>
            <a:r>
              <a:rPr lang="en-US" sz="3600" dirty="0" smtClean="0"/>
              <a:t>25 </a:t>
            </a:r>
            <a:r>
              <a:rPr lang="en-US" sz="3600" dirty="0"/>
              <a:t>September 2019.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791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666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JUMLAH PENGANGGURAN DAN TINGKAT PENGANGGURAN TERBUKA JAKARTA DAN NASIONAL 2017 - 2018</a:t>
            </a:r>
            <a:endParaRPr lang="en-US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547808"/>
              </p:ext>
            </p:extLst>
          </p:nvPr>
        </p:nvGraphicFramePr>
        <p:xfrm>
          <a:off x="0" y="1346200"/>
          <a:ext cx="12192000" cy="473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549">
                  <a:extLst>
                    <a:ext uri="{9D8B030D-6E8A-4147-A177-3AD203B41FA5}">
                      <a16:colId xmlns:a16="http://schemas.microsoft.com/office/drawing/2014/main" val="2070785532"/>
                    </a:ext>
                  </a:extLst>
                </a:gridCol>
                <a:gridCol w="3890356">
                  <a:extLst>
                    <a:ext uri="{9D8B030D-6E8A-4147-A177-3AD203B41FA5}">
                      <a16:colId xmlns:a16="http://schemas.microsoft.com/office/drawing/2014/main" val="2429535149"/>
                    </a:ext>
                  </a:extLst>
                </a:gridCol>
                <a:gridCol w="6506095">
                  <a:extLst>
                    <a:ext uri="{9D8B030D-6E8A-4147-A177-3AD203B41FA5}">
                      <a16:colId xmlns:a16="http://schemas.microsoft.com/office/drawing/2014/main" val="1297738679"/>
                    </a:ext>
                  </a:extLst>
                </a:gridCol>
              </a:tblGrid>
              <a:tr h="10387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Bulan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algn="ctr"/>
                      <a:r>
                        <a:rPr lang="en-US" sz="2400" dirty="0" smtClean="0"/>
                        <a:t>&amp; </a:t>
                      </a:r>
                      <a:r>
                        <a:rPr lang="en-US" sz="2400" dirty="0" err="1" smtClean="0"/>
                        <a:t>Tahun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JAKARTA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NASIONAL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871825"/>
                  </a:ext>
                </a:extLst>
              </a:tr>
              <a:tr h="807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Februari</a:t>
                      </a:r>
                      <a:r>
                        <a:rPr lang="en-US" baseline="0" dirty="0" smtClean="0"/>
                        <a:t> 2017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292,7 </a:t>
                      </a:r>
                      <a:r>
                        <a:rPr lang="en-US" baseline="0" dirty="0" err="1" smtClean="0"/>
                        <a:t>ribu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PTP : 5,36 %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7005,3 </a:t>
                      </a:r>
                      <a:r>
                        <a:rPr lang="en-US" baseline="0" dirty="0" err="1" smtClean="0"/>
                        <a:t>ribu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TPT 5,33 %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09449"/>
                  </a:ext>
                </a:extLst>
              </a:tr>
              <a:tr h="80795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Agustus</a:t>
                      </a:r>
                      <a:r>
                        <a:rPr lang="en-US" dirty="0" smtClean="0"/>
                        <a:t> 2017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346,9 </a:t>
                      </a:r>
                      <a:r>
                        <a:rPr lang="en-US" baseline="0" dirty="0" err="1" smtClean="0"/>
                        <a:t>ribu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TPT : 7,14%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7040,3 </a:t>
                      </a:r>
                      <a:r>
                        <a:rPr lang="en-US" baseline="0" dirty="0" err="1" smtClean="0"/>
                        <a:t>ribu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TPT : 5,50 %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88282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26721"/>
                  </a:ext>
                </a:extLst>
              </a:tr>
              <a:tr h="80795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Februari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290,1 </a:t>
                      </a:r>
                      <a:r>
                        <a:rPr lang="en-US" baseline="0" dirty="0" err="1" smtClean="0"/>
                        <a:t>ribu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TPT : 5,34 %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6871,3 </a:t>
                      </a:r>
                      <a:r>
                        <a:rPr lang="en-US" dirty="0" err="1" smtClean="0"/>
                        <a:t>ribu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TPT</a:t>
                      </a:r>
                      <a:r>
                        <a:rPr lang="en-US" baseline="0" dirty="0" smtClean="0"/>
                        <a:t> : 5,13 %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34505"/>
                  </a:ext>
                </a:extLst>
              </a:tr>
              <a:tr h="80795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Agustus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314,8 </a:t>
                      </a:r>
                      <a:r>
                        <a:rPr lang="en-US" dirty="0" err="1" smtClean="0"/>
                        <a:t>ribu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TPT : 6,24 %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Pengangguran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7000,7 </a:t>
                      </a:r>
                      <a:r>
                        <a:rPr lang="en-US" baseline="0" dirty="0" err="1" smtClean="0"/>
                        <a:t>ribu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dirty="0" smtClean="0"/>
                        <a:t>TPT : 5,34 %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371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1026" y="6247016"/>
            <a:ext cx="1025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Sumber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BPS,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Perkembangan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beberapa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Utama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Indonesia,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Februari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79" y="0"/>
            <a:ext cx="9308593" cy="6858000"/>
          </a:xfrm>
        </p:spPr>
      </p:pic>
    </p:spTree>
    <p:extLst>
      <p:ext uri="{BB962C8B-B14F-4D97-AF65-F5344CB8AC3E}">
        <p14:creationId xmlns:p14="http://schemas.microsoft.com/office/powerpoint/2010/main" val="338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451"/>
            <a:ext cx="12192000" cy="68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58"/>
            <a:ext cx="12192000" cy="67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074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6046" cy="6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35"/>
            <a:ext cx="12192000" cy="67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0"/>
            <a:ext cx="11707906" cy="66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197224"/>
            <a:ext cx="11510682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38990"/>
            <a:ext cx="12030635" cy="67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1366"/>
            <a:ext cx="11976846" cy="66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8" y="133005"/>
            <a:ext cx="5394960" cy="67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4"/>
            <a:ext cx="12192000" cy="65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0"/>
            <a:ext cx="11815482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0"/>
            <a:ext cx="11940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152400"/>
            <a:ext cx="1206649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54479"/>
          </a:xfrm>
        </p:spPr>
        <p:txBody>
          <a:bodyPr/>
          <a:lstStyle/>
          <a:p>
            <a:pPr algn="ctr"/>
            <a:r>
              <a:rPr lang="en-US" b="1" dirty="0" smtClean="0"/>
              <a:t>REFERENSI DAN KUTIPAN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Muhammad </a:t>
            </a:r>
            <a:r>
              <a:rPr lang="en-US" dirty="0" err="1" smtClean="0"/>
              <a:t>Daud</a:t>
            </a:r>
            <a:r>
              <a:rPr lang="en-US" dirty="0" smtClean="0"/>
              <a:t>, “</a:t>
            </a:r>
            <a:r>
              <a:rPr lang="en-US" i="1" dirty="0" smtClean="0"/>
              <a:t>Jakarta Urban Regeneration 2030”, </a:t>
            </a:r>
            <a:r>
              <a:rPr lang="en-US" dirty="0" smtClean="0"/>
              <a:t>Hotspot-Cities Symposium, June 20-21, 2019, Philadelphia, USA;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Bambang</a:t>
            </a:r>
            <a:r>
              <a:rPr lang="en-US" dirty="0" smtClean="0"/>
              <a:t> P.S </a:t>
            </a:r>
            <a:r>
              <a:rPr lang="en-US" dirty="0" err="1" smtClean="0"/>
              <a:t>Brodjonegoro</a:t>
            </a:r>
            <a:r>
              <a:rPr lang="en-US" dirty="0" smtClean="0"/>
              <a:t>, </a:t>
            </a:r>
            <a:r>
              <a:rPr lang="en-US" dirty="0" err="1" smtClean="0"/>
              <a:t>Menteri</a:t>
            </a:r>
            <a:r>
              <a:rPr lang="en-US" dirty="0" smtClean="0"/>
              <a:t>/</a:t>
            </a:r>
            <a:r>
              <a:rPr lang="en-US" dirty="0" err="1" smtClean="0"/>
              <a:t>Ketua</a:t>
            </a:r>
            <a:r>
              <a:rPr lang="en-US" dirty="0" smtClean="0"/>
              <a:t> BAPPENAS, </a:t>
            </a:r>
            <a:r>
              <a:rPr lang="en-US" i="1" dirty="0" smtClean="0"/>
              <a:t>Sustainable Urban Development in JADEBOTABEK, </a:t>
            </a:r>
            <a:r>
              <a:rPr lang="en-US" dirty="0" smtClean="0"/>
              <a:t>International Conference of JABODETABEK Study Forum on “Urban-Rural and Upland-Coastal Connectivity in Managing Sustainable Urban World, 29 August 2018, Bogor;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Bambang</a:t>
            </a:r>
            <a:r>
              <a:rPr lang="en-US" dirty="0" smtClean="0"/>
              <a:t> </a:t>
            </a:r>
            <a:r>
              <a:rPr lang="en-US" dirty="0" err="1" smtClean="0"/>
              <a:t>Brojonegoro</a:t>
            </a:r>
            <a:r>
              <a:rPr lang="en-US" dirty="0" smtClean="0"/>
              <a:t>, </a:t>
            </a:r>
            <a:r>
              <a:rPr lang="en-US" dirty="0" err="1" smtClean="0"/>
              <a:t>Menteri</a:t>
            </a:r>
            <a:r>
              <a:rPr lang="en-US" dirty="0" smtClean="0"/>
              <a:t>/</a:t>
            </a:r>
            <a:r>
              <a:rPr lang="en-US" dirty="0" err="1" smtClean="0"/>
              <a:t>Ketua</a:t>
            </a:r>
            <a:r>
              <a:rPr lang="en-US" dirty="0" smtClean="0"/>
              <a:t> BAPPENAS, </a:t>
            </a:r>
            <a:r>
              <a:rPr lang="en-US" i="1" dirty="0" smtClean="0"/>
              <a:t>Public-Private Partnership Infrastructure Project Planning in Indonesia,” </a:t>
            </a:r>
            <a:r>
              <a:rPr lang="en-US" dirty="0" smtClean="0"/>
              <a:t>2018.  </a:t>
            </a:r>
          </a:p>
          <a:p>
            <a:pPr marL="514350" indent="-514350">
              <a:buAutoNum type="arabicPeriod"/>
            </a:pPr>
            <a:r>
              <a:rPr lang="en-US" dirty="0" smtClean="0"/>
              <a:t>Tim Nasional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/>
              <a:t> </a:t>
            </a:r>
            <a:r>
              <a:rPr lang="en-US" dirty="0" smtClean="0"/>
              <a:t>/ TNP2K, </a:t>
            </a:r>
            <a:r>
              <a:rPr lang="en-US" dirty="0" err="1" smtClean="0"/>
              <a:t>Sekretariat</a:t>
            </a:r>
            <a:r>
              <a:rPr lang="en-US" dirty="0" smtClean="0"/>
              <a:t> Wakil </a:t>
            </a:r>
            <a:r>
              <a:rPr lang="en-US" dirty="0" err="1" smtClean="0"/>
              <a:t>Presiden</a:t>
            </a:r>
            <a:r>
              <a:rPr lang="en-US" dirty="0"/>
              <a:t> </a:t>
            </a:r>
            <a:r>
              <a:rPr lang="en-US" dirty="0" smtClean="0"/>
              <a:t>RI, </a:t>
            </a:r>
            <a:r>
              <a:rPr lang="en-US" i="1" dirty="0" smtClean="0"/>
              <a:t>“</a:t>
            </a:r>
            <a:r>
              <a:rPr lang="en-US" i="1" dirty="0" err="1" smtClean="0"/>
              <a:t>Indikator</a:t>
            </a:r>
            <a:r>
              <a:rPr lang="en-US" i="1" dirty="0" smtClean="0"/>
              <a:t> </a:t>
            </a:r>
            <a:r>
              <a:rPr lang="en-US" i="1" dirty="0" err="1" smtClean="0"/>
              <a:t>Kesejahteraan</a:t>
            </a:r>
            <a:r>
              <a:rPr lang="en-US" i="1" dirty="0" smtClean="0"/>
              <a:t> Rakyat </a:t>
            </a:r>
            <a:r>
              <a:rPr lang="en-US" i="1" dirty="0" err="1" smtClean="0"/>
              <a:t>Buku</a:t>
            </a:r>
            <a:r>
              <a:rPr lang="en-US" i="1" dirty="0" smtClean="0"/>
              <a:t> 1 : </a:t>
            </a:r>
            <a:r>
              <a:rPr lang="en-US" i="1" dirty="0" err="1" smtClean="0"/>
              <a:t>Kemiskinan</a:t>
            </a:r>
            <a:r>
              <a:rPr lang="en-US" i="1" dirty="0" smtClean="0"/>
              <a:t>”</a:t>
            </a:r>
            <a:r>
              <a:rPr lang="en-US" dirty="0" smtClean="0"/>
              <a:t>, Jakarta 2010.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, </a:t>
            </a:r>
            <a:r>
              <a:rPr lang="en-US" i="1" dirty="0" smtClean="0"/>
              <a:t>“</a:t>
            </a:r>
            <a:r>
              <a:rPr lang="en-US" i="1" dirty="0" err="1" smtClean="0"/>
              <a:t>Perkembangan</a:t>
            </a:r>
            <a:r>
              <a:rPr lang="en-US" i="1" dirty="0" smtClean="0"/>
              <a:t> </a:t>
            </a:r>
            <a:r>
              <a:rPr lang="en-US" i="1" dirty="0" err="1" smtClean="0"/>
              <a:t>Beberapa</a:t>
            </a:r>
            <a:r>
              <a:rPr lang="en-US" i="1" dirty="0" smtClean="0"/>
              <a:t> </a:t>
            </a:r>
            <a:r>
              <a:rPr lang="en-US" i="1" dirty="0" err="1" smtClean="0"/>
              <a:t>Indikator</a:t>
            </a:r>
            <a:r>
              <a:rPr lang="en-US" i="1" dirty="0" smtClean="0"/>
              <a:t> </a:t>
            </a:r>
            <a:r>
              <a:rPr lang="en-US" i="1" dirty="0" err="1" smtClean="0"/>
              <a:t>Utama</a:t>
            </a:r>
            <a:r>
              <a:rPr lang="en-US" i="1" dirty="0" smtClean="0"/>
              <a:t> </a:t>
            </a:r>
            <a:r>
              <a:rPr lang="en-US" i="1" dirty="0" err="1" smtClean="0"/>
              <a:t>Sosial-Ekonomi</a:t>
            </a:r>
            <a:r>
              <a:rPr lang="en-US" i="1" dirty="0" smtClean="0"/>
              <a:t> Indonesia”</a:t>
            </a:r>
            <a:r>
              <a:rPr lang="en-US" dirty="0" smtClean="0"/>
              <a:t>, </a:t>
            </a:r>
            <a:r>
              <a:rPr lang="en-US" dirty="0" err="1" smtClean="0"/>
              <a:t>Februari</a:t>
            </a:r>
            <a:r>
              <a:rPr lang="en-US" dirty="0" smtClean="0"/>
              <a:t> 2019.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48" y="0"/>
            <a:ext cx="561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5" y="219456"/>
            <a:ext cx="780897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78" y="527027"/>
            <a:ext cx="9631126" cy="60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"/>
            <a:ext cx="97292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4" y="365125"/>
            <a:ext cx="9089136" cy="61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0"/>
            <a:ext cx="11923058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245</Words>
  <Application>Microsoft Office PowerPoint</Application>
  <PresentationFormat>Widescreen</PresentationFormat>
  <Paragraphs>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Calibri Light</vt:lpstr>
      <vt:lpstr>Century Gothic</vt:lpstr>
      <vt:lpstr>Wingdings 3</vt:lpstr>
      <vt:lpstr>Office Theme</vt:lpstr>
      <vt:lpstr>Wisp</vt:lpstr>
      <vt:lpstr>  PEMBANGUNAN JAKARTA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JUMLAH PENGANGGURAN DAN TINGKAT PENGANGGURAN TERBUKA JAKARTA DAN NASIONAL 2017 - 2018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 DAN KUTIPAN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Salim</dc:creator>
  <cp:lastModifiedBy>Emil Salim</cp:lastModifiedBy>
  <cp:revision>24</cp:revision>
  <dcterms:created xsi:type="dcterms:W3CDTF">2019-09-23T09:05:45Z</dcterms:created>
  <dcterms:modified xsi:type="dcterms:W3CDTF">2019-09-24T07:32:57Z</dcterms:modified>
</cp:coreProperties>
</file>